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77" r:id="rId3"/>
    <p:sldId id="278" r:id="rId4"/>
    <p:sldId id="279" r:id="rId5"/>
    <p:sldId id="280" r:id="rId6"/>
    <p:sldId id="260" r:id="rId7"/>
    <p:sldId id="274" r:id="rId8"/>
    <p:sldId id="305" r:id="rId9"/>
    <p:sldId id="306" r:id="rId10"/>
    <p:sldId id="281" r:id="rId11"/>
    <p:sldId id="282" r:id="rId12"/>
    <p:sldId id="300" r:id="rId13"/>
    <p:sldId id="301" r:id="rId14"/>
    <p:sldId id="302" r:id="rId15"/>
    <p:sldId id="303" r:id="rId16"/>
    <p:sldId id="304" r:id="rId17"/>
    <p:sldId id="272" r:id="rId18"/>
    <p:sldId id="289" r:id="rId19"/>
    <p:sldId id="295" r:id="rId20"/>
    <p:sldId id="307" r:id="rId21"/>
    <p:sldId id="308" r:id="rId22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28" autoAdjust="0"/>
  </p:normalViewPr>
  <p:slideViewPr>
    <p:cSldViewPr>
      <p:cViewPr varScale="1">
        <p:scale>
          <a:sx n="127" d="100"/>
          <a:sy n="127" d="100"/>
        </p:scale>
        <p:origin x="123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689316"/>
            <a:ext cx="5439101" cy="4443096"/>
          </a:xfrm>
          <a:prstGeom prst="rect">
            <a:avLst/>
          </a:prstGeom>
        </p:spPr>
        <p:txBody>
          <a:bodyPr vert="horz" lIns="91815" tIns="45907" rIns="91815" bIns="4590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044"/>
            <a:ext cx="2946247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377044"/>
            <a:ext cx="2946246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3389">
              <a:defRPr>
                <a:solidFill>
                  <a:schemeClr val="tx1"/>
                </a:solidFill>
                <a:latin typeface="Arial" charset="0"/>
              </a:defRPr>
            </a:lvl1pPr>
            <a:lvl2pPr marL="767836" indent="-295322" defTabSz="943389">
              <a:defRPr>
                <a:solidFill>
                  <a:schemeClr val="tx1"/>
                </a:solidFill>
                <a:latin typeface="Arial" charset="0"/>
              </a:defRPr>
            </a:lvl2pPr>
            <a:lvl3pPr marL="1181286" indent="-236258" defTabSz="943389">
              <a:defRPr>
                <a:solidFill>
                  <a:schemeClr val="tx1"/>
                </a:solidFill>
                <a:latin typeface="Arial" charset="0"/>
              </a:defRPr>
            </a:lvl3pPr>
            <a:lvl4pPr marL="1653802" indent="-236258" defTabSz="943389">
              <a:defRPr>
                <a:solidFill>
                  <a:schemeClr val="tx1"/>
                </a:solidFill>
                <a:latin typeface="Arial" charset="0"/>
              </a:defRPr>
            </a:lvl4pPr>
            <a:lvl5pPr marL="2126316" indent="-236258" defTabSz="943389">
              <a:defRPr>
                <a:solidFill>
                  <a:schemeClr val="tx1"/>
                </a:solidFill>
                <a:latin typeface="Arial" charset="0"/>
              </a:defRPr>
            </a:lvl5pPr>
            <a:lvl6pPr marL="2598831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71346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859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16376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5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49691" y="9376978"/>
            <a:ext cx="2946399" cy="49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4" tIns="47322" rIns="94644" bIns="473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5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690068"/>
            <a:ext cx="5438774" cy="44438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690068"/>
            <a:ext cx="5438774" cy="44438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690068"/>
            <a:ext cx="5438774" cy="44438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690068"/>
            <a:ext cx="5438774" cy="44438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38188"/>
            <a:ext cx="4941887" cy="37068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2" y="4690068"/>
            <a:ext cx="5438774" cy="44438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914" tIns="45957" rIns="91914" bIns="45957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3389">
              <a:defRPr>
                <a:solidFill>
                  <a:schemeClr val="tx1"/>
                </a:solidFill>
                <a:latin typeface="Arial" charset="0"/>
              </a:defRPr>
            </a:lvl1pPr>
            <a:lvl2pPr marL="767836" indent="-295322" defTabSz="943389">
              <a:defRPr>
                <a:solidFill>
                  <a:schemeClr val="tx1"/>
                </a:solidFill>
                <a:latin typeface="Arial" charset="0"/>
              </a:defRPr>
            </a:lvl2pPr>
            <a:lvl3pPr marL="1181286" indent="-236258" defTabSz="943389">
              <a:defRPr>
                <a:solidFill>
                  <a:schemeClr val="tx1"/>
                </a:solidFill>
                <a:latin typeface="Arial" charset="0"/>
              </a:defRPr>
            </a:lvl3pPr>
            <a:lvl4pPr marL="1653802" indent="-236258" defTabSz="943389">
              <a:defRPr>
                <a:solidFill>
                  <a:schemeClr val="tx1"/>
                </a:solidFill>
                <a:latin typeface="Arial" charset="0"/>
              </a:defRPr>
            </a:lvl4pPr>
            <a:lvl5pPr marL="2126316" indent="-236258" defTabSz="943389">
              <a:defRPr>
                <a:solidFill>
                  <a:schemeClr val="tx1"/>
                </a:solidFill>
                <a:latin typeface="Arial" charset="0"/>
              </a:defRPr>
            </a:lvl5pPr>
            <a:lvl6pPr marL="2598831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71346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859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16376" indent="-236258" defTabSz="94338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18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49691" y="9376978"/>
            <a:ext cx="2946399" cy="49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44" tIns="47322" rIns="94644" bIns="473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18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5.wmf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1.jpe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6.wmf"/><Relationship Id="rId19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 fontScale="90000"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Магомедов Магомед Магомедович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89633747999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368436, РД, «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Шамильский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район», с. Гента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625096"/>
              </p:ext>
            </p:extLst>
          </p:nvPr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33; детей 70 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1; детей 0 чел.; 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(геометрические, периметр)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036"/>
          <a:ext cx="8572500" cy="5677580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электрощитовой в помещении тамбура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10000л.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35817"/>
              </p:ext>
            </p:extLst>
          </p:nvPr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50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 «Гранд магистр 4». Сигнал выведен на улицу.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проводная/беспроводная/по радиоканалу МЧС России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772735"/>
              </p:ext>
            </p:extLst>
          </p:nvPr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 состоянии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имеются/отсутствуют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имеется/отсутствует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соответствует/ не 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400776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</a:t>
            </a: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3</a:t>
            </a:r>
            <a:endParaRPr lang="ru-RU" sz="23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12" y="906009"/>
            <a:ext cx="4808185" cy="59519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930389"/>
            <a:ext cx="4427983" cy="590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7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</a:t>
            </a: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1</a:t>
            </a:r>
            <a:endParaRPr lang="ru-RU" sz="23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0"/>
            <a:ext cx="4808185" cy="68133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815" y="0"/>
            <a:ext cx="48081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1673"/>
            <a:ext cx="4968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44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47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</a:t>
            </a:r>
            <a:r>
              <a:rPr lang="ru-RU" sz="23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2</a:t>
            </a:r>
            <a:endParaRPr lang="ru-RU" sz="23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00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/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8014"/>
            <a:ext cx="9144000" cy="600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655945"/>
              </p:ext>
            </p:extLst>
          </p:nvPr>
        </p:nvGraphicFramePr>
        <p:xfrm>
          <a:off x="0" y="918760"/>
          <a:ext cx="9144002" cy="988490"/>
        </p:xfrm>
        <a:graphic>
          <a:graphicData uri="http://schemas.openxmlformats.org/drawingml/2006/table">
            <a:tbl>
              <a:tblPr/>
              <a:tblGrid>
                <a:gridCol w="61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35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постройки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последнего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геометрические.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(периметр)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площадь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дневное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воспитанников / персонала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здании (чел.)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2 </a:t>
                      </a:r>
                      <a:r>
                        <a:rPr kumimoji="0" lang="ru-RU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эт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м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350м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1969м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70/33 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683568" y="309327"/>
            <a:ext cx="891147" cy="2941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54139" tIns="77076" rIns="154139" bIns="77076">
            <a:spAutoFit/>
          </a:bodyPr>
          <a:lstStyle/>
          <a:p>
            <a:pPr algn="ctr" defTabSz="2157789">
              <a:spcBef>
                <a:spcPct val="50000"/>
              </a:spcBef>
              <a:defRPr/>
            </a:pPr>
            <a:r>
              <a:rPr lang="ru-RU" sz="9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 Гента</a:t>
            </a:r>
            <a:endParaRPr lang="ru-RU" sz="9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149"/>
          <p:cNvGrpSpPr>
            <a:grpSpLocks/>
          </p:cNvGrpSpPr>
          <p:nvPr/>
        </p:nvGrpSpPr>
        <p:grpSpPr bwMode="auto">
          <a:xfrm>
            <a:off x="3635896" y="3356992"/>
            <a:ext cx="1800200" cy="1080120"/>
            <a:chOff x="2018" y="2750"/>
            <a:chExt cx="361" cy="309"/>
          </a:xfrm>
        </p:grpSpPr>
        <p:sp>
          <p:nvSpPr>
            <p:cNvPr id="24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5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6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2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7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8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79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0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1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2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3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4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5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6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7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8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89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0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1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2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3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4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5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96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cxnSp>
        <p:nvCxnSpPr>
          <p:cNvPr id="105" name="Прямая со стрелкой 104"/>
          <p:cNvCxnSpPr/>
          <p:nvPr/>
        </p:nvCxnSpPr>
        <p:spPr>
          <a:xfrm>
            <a:off x="1018973" y="2308300"/>
            <a:ext cx="7704856" cy="139778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10" name="Прямая со стрелкой 109"/>
          <p:cNvCxnSpPr/>
          <p:nvPr/>
        </p:nvCxnSpPr>
        <p:spPr>
          <a:xfrm>
            <a:off x="344428" y="2924944"/>
            <a:ext cx="604488" cy="381642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15" name="Прямая со стрелкой 114"/>
          <p:cNvCxnSpPr/>
          <p:nvPr/>
        </p:nvCxnSpPr>
        <p:spPr>
          <a:xfrm>
            <a:off x="2038634" y="4220851"/>
            <a:ext cx="4451174" cy="1352196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18" name="Прямоугольник 117"/>
          <p:cNvSpPr/>
          <p:nvPr/>
        </p:nvSpPr>
        <p:spPr>
          <a:xfrm>
            <a:off x="8244408" y="3854663"/>
            <a:ext cx="742764" cy="98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/>
          <p:cNvSpPr/>
          <p:nvPr/>
        </p:nvSpPr>
        <p:spPr>
          <a:xfrm>
            <a:off x="7380312" y="4896619"/>
            <a:ext cx="742764" cy="16788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 119"/>
          <p:cNvSpPr/>
          <p:nvPr/>
        </p:nvSpPr>
        <p:spPr>
          <a:xfrm>
            <a:off x="3539684" y="5638568"/>
            <a:ext cx="742764" cy="98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Прямоугольник 120"/>
          <p:cNvSpPr/>
          <p:nvPr/>
        </p:nvSpPr>
        <p:spPr>
          <a:xfrm rot="5400000">
            <a:off x="5502042" y="5606400"/>
            <a:ext cx="886780" cy="1317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/>
          <p:cNvSpPr/>
          <p:nvPr/>
        </p:nvSpPr>
        <p:spPr>
          <a:xfrm>
            <a:off x="797349" y="4074182"/>
            <a:ext cx="742764" cy="98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рямоугольник 122"/>
          <p:cNvSpPr/>
          <p:nvPr/>
        </p:nvSpPr>
        <p:spPr>
          <a:xfrm>
            <a:off x="6300192" y="1993949"/>
            <a:ext cx="742764" cy="987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6" name="Прямая соединительная линия 135"/>
          <p:cNvCxnSpPr/>
          <p:nvPr/>
        </p:nvCxnSpPr>
        <p:spPr bwMode="auto">
          <a:xfrm flipV="1">
            <a:off x="6306782" y="2013982"/>
            <a:ext cx="736174" cy="9755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 bwMode="auto">
          <a:xfrm flipH="1" flipV="1">
            <a:off x="6306782" y="1986204"/>
            <a:ext cx="715003" cy="98200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 bwMode="auto">
          <a:xfrm>
            <a:off x="8244408" y="3874330"/>
            <a:ext cx="742764" cy="95882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 bwMode="auto">
          <a:xfrm flipH="1" flipV="1">
            <a:off x="820745" y="4105036"/>
            <a:ext cx="691669" cy="95698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/>
          <p:nvPr/>
        </p:nvCxnSpPr>
        <p:spPr bwMode="auto">
          <a:xfrm flipV="1">
            <a:off x="3539684" y="5670923"/>
            <a:ext cx="754457" cy="95548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/>
          <p:cNvCxnSpPr/>
          <p:nvPr/>
        </p:nvCxnSpPr>
        <p:spPr bwMode="auto">
          <a:xfrm flipV="1">
            <a:off x="816159" y="4105038"/>
            <a:ext cx="718648" cy="94305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 bwMode="auto">
          <a:xfrm>
            <a:off x="3539684" y="5636429"/>
            <a:ext cx="754457" cy="98997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/>
          <p:nvPr/>
        </p:nvCxnSpPr>
        <p:spPr bwMode="auto">
          <a:xfrm flipV="1">
            <a:off x="7380312" y="4896619"/>
            <a:ext cx="742764" cy="167886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 bwMode="auto">
          <a:xfrm flipV="1">
            <a:off x="8244408" y="3849862"/>
            <a:ext cx="742764" cy="99264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 bwMode="auto">
          <a:xfrm>
            <a:off x="7380312" y="4896619"/>
            <a:ext cx="742764" cy="167886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 bwMode="auto">
          <a:xfrm>
            <a:off x="5286701" y="5849656"/>
            <a:ext cx="1299006" cy="85179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 bwMode="auto">
          <a:xfrm flipV="1">
            <a:off x="5288010" y="5836185"/>
            <a:ext cx="1316153" cy="86526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71"/>
          <p:cNvSpPr/>
          <p:nvPr/>
        </p:nvSpPr>
        <p:spPr bwMode="auto">
          <a:xfrm rot="5400000">
            <a:off x="3464674" y="4481915"/>
            <a:ext cx="876429" cy="1482242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4" name="Прямая соединительная линия 153"/>
          <p:cNvCxnSpPr/>
          <p:nvPr/>
        </p:nvCxnSpPr>
        <p:spPr bwMode="auto">
          <a:xfrm flipH="1">
            <a:off x="1884547" y="4058177"/>
            <a:ext cx="4068572" cy="2755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 bwMode="auto">
          <a:xfrm flipH="1" flipV="1">
            <a:off x="5953119" y="4058177"/>
            <a:ext cx="818778" cy="68798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 bwMode="auto">
          <a:xfrm flipH="1">
            <a:off x="5953120" y="3360223"/>
            <a:ext cx="818776" cy="68798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 bwMode="auto">
          <a:xfrm flipH="1">
            <a:off x="1224870" y="4085730"/>
            <a:ext cx="650222" cy="67884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 bwMode="auto">
          <a:xfrm flipH="1" flipV="1">
            <a:off x="1224870" y="1304702"/>
            <a:ext cx="656728" cy="64183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 bwMode="auto">
          <a:xfrm flipH="1" flipV="1">
            <a:off x="3902888" y="5223036"/>
            <a:ext cx="756093" cy="43821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/>
          <p:nvPr/>
        </p:nvCxnSpPr>
        <p:spPr bwMode="auto">
          <a:xfrm flipV="1">
            <a:off x="3161767" y="5223036"/>
            <a:ext cx="741121" cy="4251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2" name="Прямая соединительная линия 91"/>
          <p:cNvCxnSpPr/>
          <p:nvPr/>
        </p:nvCxnSpPr>
        <p:spPr bwMode="auto">
          <a:xfrm flipH="1" flipV="1">
            <a:off x="1209311" y="1284165"/>
            <a:ext cx="11116" cy="349068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 bwMode="auto">
          <a:xfrm flipV="1">
            <a:off x="2575908" y="1268760"/>
            <a:ext cx="0" cy="210106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 bwMode="auto">
          <a:xfrm flipV="1">
            <a:off x="1209311" y="1270842"/>
            <a:ext cx="1362154" cy="1332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 bwMode="auto">
          <a:xfrm flipV="1">
            <a:off x="1884547" y="1284165"/>
            <a:ext cx="694311" cy="66236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 bwMode="auto">
          <a:xfrm flipV="1">
            <a:off x="1875092" y="1934796"/>
            <a:ext cx="9455" cy="215093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 bwMode="auto">
          <a:xfrm flipV="1">
            <a:off x="1881598" y="3369826"/>
            <a:ext cx="694310" cy="71590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 bwMode="auto">
          <a:xfrm flipV="1">
            <a:off x="3902888" y="4793162"/>
            <a:ext cx="1" cy="42987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Прямая соединительная линия 225"/>
          <p:cNvCxnSpPr/>
          <p:nvPr/>
        </p:nvCxnSpPr>
        <p:spPr bwMode="auto">
          <a:xfrm flipH="1">
            <a:off x="2575908" y="3360225"/>
            <a:ext cx="4204342" cy="619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Прямая соединительная линия 229"/>
          <p:cNvCxnSpPr/>
          <p:nvPr/>
        </p:nvCxnSpPr>
        <p:spPr bwMode="auto">
          <a:xfrm flipH="1">
            <a:off x="1217906" y="4767515"/>
            <a:ext cx="5562344" cy="733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Прямая соединительная линия 235"/>
          <p:cNvCxnSpPr/>
          <p:nvPr/>
        </p:nvCxnSpPr>
        <p:spPr bwMode="auto">
          <a:xfrm flipH="1">
            <a:off x="6771896" y="3366424"/>
            <a:ext cx="8352" cy="139112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40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6937375" y="3628572"/>
            <a:ext cx="205241" cy="205241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2080760" y="3634242"/>
            <a:ext cx="205241" cy="205241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2591028" y="1626054"/>
            <a:ext cx="206375" cy="205241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5336268" y="5931581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Гентинская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</a:t>
            </a: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 2-го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этажа)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86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1955</Words>
  <Application>Microsoft Office PowerPoint</Application>
  <PresentationFormat>Экран (4:3)</PresentationFormat>
  <Paragraphs>616</Paragraphs>
  <Slides>21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Tahoma</vt:lpstr>
      <vt:lpstr>Times New Roman</vt:lpstr>
      <vt:lpstr>Тема Office</vt:lpstr>
      <vt:lpstr>CorelDRAW</vt:lpstr>
      <vt:lpstr>Clip</vt:lpstr>
      <vt:lpstr>Ответственный за обработку:  Магомедов Магомед Магомедович Тел.: 89633747999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Администратор</cp:lastModifiedBy>
  <cp:revision>110</cp:revision>
  <cp:lastPrinted>2019-02-11T07:13:38Z</cp:lastPrinted>
  <dcterms:created xsi:type="dcterms:W3CDTF">2015-10-24T05:28:36Z</dcterms:created>
  <dcterms:modified xsi:type="dcterms:W3CDTF">2019-02-11T08:41:09Z</dcterms:modified>
</cp:coreProperties>
</file>